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256" r:id="rId2"/>
    <p:sldId id="376" r:id="rId3"/>
    <p:sldId id="430" r:id="rId4"/>
    <p:sldId id="378" r:id="rId5"/>
    <p:sldId id="381" r:id="rId6"/>
    <p:sldId id="380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9" r:id="rId16"/>
    <p:sldId id="309" r:id="rId17"/>
    <p:sldId id="375" r:id="rId18"/>
    <p:sldId id="340" r:id="rId19"/>
    <p:sldId id="347" r:id="rId20"/>
    <p:sldId id="348" r:id="rId21"/>
    <p:sldId id="349" r:id="rId22"/>
    <p:sldId id="350" r:id="rId23"/>
    <p:sldId id="262" r:id="rId24"/>
    <p:sldId id="410" r:id="rId25"/>
    <p:sldId id="432" r:id="rId26"/>
    <p:sldId id="411" r:id="rId27"/>
    <p:sldId id="412" r:id="rId28"/>
    <p:sldId id="414" r:id="rId29"/>
    <p:sldId id="431" r:id="rId30"/>
    <p:sldId id="415" r:id="rId31"/>
    <p:sldId id="416" r:id="rId32"/>
    <p:sldId id="433" r:id="rId33"/>
    <p:sldId id="417" r:id="rId34"/>
    <p:sldId id="434" r:id="rId35"/>
    <p:sldId id="353" r:id="rId36"/>
    <p:sldId id="355" r:id="rId37"/>
    <p:sldId id="419" r:id="rId38"/>
    <p:sldId id="436" r:id="rId39"/>
    <p:sldId id="435" r:id="rId40"/>
    <p:sldId id="359" r:id="rId41"/>
    <p:sldId id="437" r:id="rId42"/>
    <p:sldId id="384" r:id="rId43"/>
    <p:sldId id="438" r:id="rId44"/>
    <p:sldId id="422" r:id="rId45"/>
    <p:sldId id="421" r:id="rId46"/>
    <p:sldId id="439" r:id="rId47"/>
    <p:sldId id="452" r:id="rId48"/>
    <p:sldId id="423" r:id="rId49"/>
    <p:sldId id="440" r:id="rId50"/>
    <p:sldId id="441" r:id="rId51"/>
    <p:sldId id="424" r:id="rId52"/>
    <p:sldId id="425" r:id="rId53"/>
    <p:sldId id="426" r:id="rId54"/>
    <p:sldId id="427" r:id="rId55"/>
    <p:sldId id="428" r:id="rId56"/>
    <p:sldId id="442" r:id="rId57"/>
    <p:sldId id="443" r:id="rId58"/>
    <p:sldId id="444" r:id="rId59"/>
    <p:sldId id="429" r:id="rId60"/>
    <p:sldId id="455" r:id="rId61"/>
    <p:sldId id="456" r:id="rId62"/>
    <p:sldId id="457" r:id="rId63"/>
    <p:sldId id="459" r:id="rId64"/>
    <p:sldId id="461" r:id="rId65"/>
    <p:sldId id="460" r:id="rId66"/>
    <p:sldId id="462" r:id="rId67"/>
    <p:sldId id="445" r:id="rId68"/>
    <p:sldId id="458" r:id="rId69"/>
    <p:sldId id="363" r:id="rId70"/>
    <p:sldId id="449" r:id="rId71"/>
    <p:sldId id="450" r:id="rId72"/>
    <p:sldId id="448" r:id="rId73"/>
    <p:sldId id="361" r:id="rId74"/>
    <p:sldId id="367" r:id="rId75"/>
    <p:sldId id="365" r:id="rId76"/>
    <p:sldId id="287" r:id="rId77"/>
    <p:sldId id="451" r:id="rId78"/>
    <p:sldId id="453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Dominique" panose="020B0604020202020204" charset="0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>
        <p:scale>
          <a:sx n="100" d="100"/>
          <a:sy n="100" d="100"/>
        </p:scale>
        <p:origin x="7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0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4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0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0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2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85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31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1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69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3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74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94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2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98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41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46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omówienie</a:t>
            </a:r>
            <a:r>
              <a:rPr lang="en-GB" dirty="0"/>
              <a:t> </a:t>
            </a:r>
            <a:r>
              <a:rPr lang="en-GB" dirty="0" err="1"/>
              <a:t>kafki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działa</a:t>
            </a:r>
            <a:r>
              <a:rPr lang="en-GB" dirty="0"/>
              <a:t> no I causal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przyjdzie</a:t>
            </a:r>
            <a:r>
              <a:rPr lang="en-GB" dirty="0"/>
              <a:t> </a:t>
            </a:r>
            <a:r>
              <a:rPr lang="en-GB" dirty="0" err="1"/>
              <a:t>najpierw</a:t>
            </a:r>
            <a:r>
              <a:rPr lang="en-GB" dirty="0"/>
              <a:t> update, a </a:t>
            </a:r>
            <a:r>
              <a:rPr lang="en-GB" dirty="0" err="1"/>
              <a:t>potem</a:t>
            </a:r>
            <a:r>
              <a:rPr lang="en-GB" dirty="0"/>
              <a:t> create to </a:t>
            </a:r>
            <a:r>
              <a:rPr lang="en-GB" dirty="0" err="1"/>
              <a:t>nadpiszemy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a </a:t>
            </a:r>
            <a:r>
              <a:rPr lang="en-GB" dirty="0" err="1"/>
              <a:t>najpierw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znajdziemy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240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62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Tworzymy</a:t>
            </a:r>
            <a:r>
              <a:rPr lang="en-GB" dirty="0"/>
              <a:t> </a:t>
            </a:r>
            <a:r>
              <a:rPr lang="en-GB" dirty="0" err="1"/>
              <a:t>fantom</a:t>
            </a:r>
            <a:r>
              <a:rPr lang="en-GB" dirty="0"/>
              <a:t>,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o:</a:t>
            </a:r>
          </a:p>
          <a:p>
            <a:pPr>
              <a:buFontTx/>
              <a:buChar char="-"/>
            </a:pPr>
            <a:r>
              <a:rPr lang="en-GB" dirty="0" err="1"/>
              <a:t>Wersji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Performance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strezelić</a:t>
            </a:r>
            <a:r>
              <a:rPr lang="en-GB" dirty="0"/>
              <a:t> do profile I </a:t>
            </a:r>
            <a:r>
              <a:rPr lang="en-GB" dirty="0" err="1"/>
              <a:t>doczytać</a:t>
            </a:r>
            <a:r>
              <a:rPr lang="en-GB" dirty="0"/>
              <a:t>, </a:t>
            </a:r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to </a:t>
            </a:r>
            <a:r>
              <a:rPr lang="en-GB" dirty="0" err="1"/>
              <a:t>żadnej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w </a:t>
            </a:r>
            <a:r>
              <a:rPr lang="en-GB" dirty="0" err="1"/>
              <a:t>innym</a:t>
            </a:r>
            <a:r>
              <a:rPr lang="en-GB" dirty="0"/>
              <a:t> </a:t>
            </a:r>
            <a:r>
              <a:rPr lang="en-GB" dirty="0" err="1"/>
              <a:t>momencie</a:t>
            </a:r>
            <a:r>
              <a:rPr lang="en-GB" dirty="0"/>
              <a:t> I np. Co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profil</a:t>
            </a:r>
            <a:r>
              <a:rPr lang="en-GB" dirty="0"/>
              <a:t> jest </a:t>
            </a:r>
            <a:r>
              <a:rPr lang="en-GB" dirty="0" err="1"/>
              <a:t>potwierdzony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niepotwierdzony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54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25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64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69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92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68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82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5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73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49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3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0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711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62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58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64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41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19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768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481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55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5144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380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571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06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7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29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25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0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3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225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791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702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68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875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44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5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3.png"/><Relationship Id="rId4" Type="http://schemas.openxmlformats.org/officeDocument/2006/relationships/image" Target="../media/image4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5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gif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Blaski</a:t>
            </a:r>
            <a:r>
              <a:rPr lang="en-GB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I </a:t>
            </a:r>
            <a:r>
              <a:rPr lang="en-GB" sz="9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Cienie</a:t>
            </a:r>
            <a:br>
              <a:rPr lang="en-GB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en-GB" sz="9000" dirty="0">
                <a:latin typeface="Dominique" pitchFamily="50" charset="0"/>
              </a:rPr>
              <a:t>Event-Driven Design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Dzielimy</a:t>
            </a:r>
            <a:r>
              <a:rPr lang="en-GB" sz="3600" dirty="0"/>
              <a:t> </a:t>
            </a:r>
            <a:r>
              <a:rPr lang="en-GB" sz="3600" dirty="0" err="1"/>
              <a:t>nasz</a:t>
            </a:r>
            <a:r>
              <a:rPr lang="en-GB" sz="3600" dirty="0"/>
              <a:t> </a:t>
            </a:r>
            <a:r>
              <a:rPr lang="en-GB" sz="3600" dirty="0" err="1"/>
              <a:t>monolit</a:t>
            </a:r>
            <a:r>
              <a:rPr lang="en-GB" sz="3600" dirty="0"/>
              <a:t> </a:t>
            </a:r>
            <a:r>
              <a:rPr lang="en-GB" sz="3600" dirty="0" err="1"/>
              <a:t>na</a:t>
            </a:r>
            <a:r>
              <a:rPr lang="en-GB" sz="3600" dirty="0"/>
              <a:t> </a:t>
            </a:r>
            <a:r>
              <a:rPr lang="en-GB" sz="3600" dirty="0" err="1"/>
              <a:t>niezalezne</a:t>
            </a:r>
            <a:r>
              <a:rPr lang="en-GB" sz="3600" dirty="0"/>
              <a:t> </a:t>
            </a:r>
            <a:r>
              <a:rPr lang="en-GB" sz="3600" dirty="0" err="1"/>
              <a:t>serwisy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6" y="1269241"/>
            <a:ext cx="5920913" cy="605612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3405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9241"/>
            <a:ext cx="5920912" cy="605612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Wystaw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3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0703"/>
            <a:ext cx="5929261" cy="6064664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Wystaw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2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1" y="1219137"/>
            <a:ext cx="6093428" cy="623258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4" y="1191998"/>
            <a:ext cx="6193751" cy="633519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1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535">
            <a:off x="3825590" y="1964504"/>
            <a:ext cx="4244366" cy="42106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en-GB" dirty="0" err="1"/>
              <a:t>Poczatki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en-GB" dirty="0" err="1"/>
              <a:t>Poczatki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24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Niepowiazana</a:t>
            </a:r>
            <a:r>
              <a:rPr lang="en-GB" dirty="0"/>
              <a:t> </a:t>
            </a:r>
            <a:r>
              <a:rPr lang="en-GB" dirty="0" err="1"/>
              <a:t>logika</a:t>
            </a:r>
            <a:endParaRPr lang="en-GB" dirty="0"/>
          </a:p>
          <a:p>
            <a:r>
              <a:rPr lang="en-GB" dirty="0" err="1"/>
              <a:t>Semantyka</a:t>
            </a:r>
            <a:r>
              <a:rPr lang="en-GB" dirty="0"/>
              <a:t> Publish/subscribe</a:t>
            </a:r>
          </a:p>
          <a:p>
            <a:r>
              <a:rPr lang="en-GB" dirty="0" err="1"/>
              <a:t>Asynchroniczna</a:t>
            </a:r>
            <a:r>
              <a:rPr lang="en-GB" dirty="0"/>
              <a:t> </a:t>
            </a:r>
            <a:r>
              <a:rPr lang="en-GB" dirty="0" err="1"/>
              <a:t>komunikacja</a:t>
            </a:r>
            <a:endParaRPr lang="en-GB" dirty="0"/>
          </a:p>
          <a:p>
            <a:r>
              <a:rPr lang="en-GB" dirty="0" err="1"/>
              <a:t>Mechanizm</a:t>
            </a:r>
            <a:r>
              <a:rPr lang="en-GB" dirty="0"/>
              <a:t> </a:t>
            </a:r>
            <a:r>
              <a:rPr lang="en-GB" dirty="0" err="1"/>
              <a:t>ponawiania</a:t>
            </a:r>
            <a:endParaRPr lang="en-GB" dirty="0"/>
          </a:p>
          <a:p>
            <a:r>
              <a:rPr lang="en-GB" dirty="0" err="1"/>
              <a:t>Wbudowane</a:t>
            </a:r>
            <a:r>
              <a:rPr lang="en-GB" dirty="0"/>
              <a:t> </a:t>
            </a:r>
            <a:r>
              <a:rPr lang="en-GB" dirty="0" err="1"/>
              <a:t>przechowywanie</a:t>
            </a:r>
            <a:r>
              <a:rPr lang="en-GB" dirty="0"/>
              <a:t> (</a:t>
            </a:r>
            <a:r>
              <a:rPr lang="en-GB" dirty="0" err="1"/>
              <a:t>trwalosc</a:t>
            </a:r>
            <a:r>
              <a:rPr lang="en-GB" dirty="0"/>
              <a:t> - </a:t>
            </a:r>
            <a:r>
              <a:rPr lang="en-GB" i="1" dirty="0"/>
              <a:t>durability</a:t>
            </a:r>
            <a:r>
              <a:rPr lang="en-GB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31905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19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6556" y="23621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 descr="Obraz zawierający rysunek&#10;&#10;Opis wygenerowany automatycznie">
            <a:extLst>
              <a:ext uri="{FF2B5EF4-FFF2-40B4-BE49-F238E27FC236}">
                <a16:creationId xmlns:a16="http://schemas.microsoft.com/office/drawing/2014/main" id="{1D5BEF0E-A13D-4E76-B348-7DCDCADB26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1477">
            <a:off x="4464026" y="4595312"/>
            <a:ext cx="2506775" cy="1504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/>
              <a:t>Odbierz</a:t>
            </a:r>
            <a:r>
              <a:rPr lang="en-GB" dirty="0"/>
              <a:t> I </a:t>
            </a:r>
            <a:r>
              <a:rPr lang="en-GB" dirty="0" err="1"/>
              <a:t>zareaguj</a:t>
            </a:r>
            <a:r>
              <a:rPr lang="en-GB" dirty="0"/>
              <a:t> </a:t>
            </a:r>
            <a:r>
              <a:rPr lang="en-GB" sz="3200" dirty="0"/>
              <a:t>(</a:t>
            </a:r>
            <a:r>
              <a:rPr lang="en-GB" sz="3200" dirty="0" err="1"/>
              <a:t>Lub</a:t>
            </a:r>
            <a:r>
              <a:rPr lang="en-GB" sz="3200" dirty="0"/>
              <a:t> </a:t>
            </a:r>
            <a:r>
              <a:rPr lang="en-GB" sz="3200" dirty="0" err="1"/>
              <a:t>nie</a:t>
            </a:r>
            <a:r>
              <a:rPr lang="en-GB" sz="3200" dirty="0"/>
              <a:t>) </a:t>
            </a:r>
            <a:r>
              <a:rPr lang="en-GB" dirty="0"/>
              <a:t>Na </a:t>
            </a:r>
            <a:r>
              <a:rPr lang="en-GB" dirty="0" err="1"/>
              <a:t>nadchodzace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Fakty</a:t>
            </a:r>
            <a:r>
              <a:rPr lang="en-GB" sz="2800" dirty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/>
              <a:t>Opublikuj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fakty</a:t>
            </a:r>
            <a:r>
              <a:rPr lang="en-GB" sz="2800" dirty="0"/>
              <a:t>)         (</a:t>
            </a:r>
            <a:r>
              <a:rPr lang="en-GB" sz="2800" dirty="0" err="1"/>
              <a:t>Asynchronicznie</a:t>
            </a:r>
            <a:r>
              <a:rPr lang="en-GB" sz="2800" dirty="0"/>
              <a:t>)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Reszty</a:t>
            </a:r>
            <a:r>
              <a:rPr lang="en-GB" dirty="0"/>
              <a:t> </a:t>
            </a:r>
            <a:r>
              <a:rPr lang="en-GB" dirty="0" err="1"/>
              <a:t>swiata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66608" y="256399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400080" y="485156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65176" y="1409252"/>
            <a:ext cx="4528970" cy="6454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0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22620"/>
            <a:ext cx="6196080" cy="63375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6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0980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8" y="1204386"/>
            <a:ext cx="6192114" cy="63445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80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obsłuz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odpytywanie</a:t>
            </a:r>
            <a:endParaRPr lang="en-GB" sz="4400" dirty="0"/>
          </a:p>
          <a:p>
            <a:pPr algn="ctr"/>
            <a:r>
              <a:rPr lang="en-GB" sz="4400" dirty="0" err="1"/>
              <a:t>cykliczne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3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Long</a:t>
            </a:r>
            <a:br>
              <a:rPr lang="en-GB" sz="4400" dirty="0"/>
            </a:br>
            <a:r>
              <a:rPr lang="en-GB" sz="4400" dirty="0"/>
              <a:t>polling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6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52">
            <a:off x="4594409" y="778142"/>
            <a:ext cx="3003181" cy="4483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666" y="1698979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Blaski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88629" y="2435753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cienie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1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5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Odpytywanie</a:t>
            </a:r>
            <a:br>
              <a:rPr lang="en-GB" sz="4400" dirty="0"/>
            </a:br>
            <a:r>
              <a:rPr lang="en-GB" sz="4400" dirty="0" err="1"/>
              <a:t>modelu</a:t>
            </a:r>
            <a:r>
              <a:rPr lang="en-GB" sz="4400" dirty="0"/>
              <a:t> </a:t>
            </a:r>
            <a:r>
              <a:rPr lang="en-GB" sz="4400" dirty="0" err="1"/>
              <a:t>zapisu</a:t>
            </a:r>
            <a:endParaRPr lang="en-GB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99324" y="253401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Pobierz</a:t>
            </a:r>
            <a:r>
              <a:rPr lang="en-GB" sz="4500" dirty="0"/>
              <a:t> </a:t>
            </a:r>
            <a:r>
              <a:rPr lang="en-GB" sz="4500" dirty="0" err="1"/>
              <a:t>dane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goscia</a:t>
            </a:r>
            <a:endParaRPr lang="en-GB" sz="45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2003" y="320374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93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4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Web</a:t>
            </a:r>
            <a:br>
              <a:rPr lang="en-GB" sz="4400" dirty="0"/>
            </a:br>
            <a:r>
              <a:rPr lang="en-GB" sz="4400" dirty="0"/>
              <a:t>sockets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562053" y="2702882"/>
            <a:ext cx="2704264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5500" dirty="0" err="1"/>
              <a:t>Poinformuj</a:t>
            </a:r>
            <a:r>
              <a:rPr lang="en-GB" sz="5500" dirty="0"/>
              <a:t> </a:t>
            </a:r>
            <a:r>
              <a:rPr lang="en-GB" sz="5500" dirty="0" err="1"/>
              <a:t>Klienta</a:t>
            </a:r>
            <a:endParaRPr lang="en-GB" sz="5500" dirty="0"/>
          </a:p>
          <a:p>
            <a:pPr marL="0" indent="0" algn="ctr">
              <a:buNone/>
            </a:pPr>
            <a:r>
              <a:rPr lang="en-GB" sz="5500" dirty="0"/>
              <a:t>o </a:t>
            </a:r>
            <a:r>
              <a:rPr lang="en-GB" sz="5500" dirty="0" err="1"/>
              <a:t>dodaniu</a:t>
            </a:r>
            <a:r>
              <a:rPr lang="en-GB" sz="5500" dirty="0"/>
              <a:t> </a:t>
            </a:r>
            <a:r>
              <a:rPr lang="en-GB" sz="5500" dirty="0" err="1"/>
              <a:t>konta</a:t>
            </a:r>
            <a:endParaRPr lang="en-GB" sz="55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64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4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05" y="3424522"/>
            <a:ext cx="2467138" cy="206219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9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4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Back</a:t>
            </a:r>
          </a:p>
          <a:p>
            <a:pPr algn="ctr"/>
            <a:r>
              <a:rPr lang="en-GB" sz="4400" dirty="0"/>
              <a:t>pressure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Strzal</a:t>
            </a:r>
            <a:endParaRPr lang="en-GB" sz="4400" dirty="0"/>
          </a:p>
          <a:p>
            <a:pPr algn="ctr"/>
            <a:r>
              <a:rPr lang="en-GB" sz="4400" dirty="0"/>
              <a:t>Do </a:t>
            </a:r>
            <a:r>
              <a:rPr lang="en-GB" sz="4400" dirty="0" err="1"/>
              <a:t>publishera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66099" y="2989989"/>
            <a:ext cx="196261" cy="1951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2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Kolejnosc</a:t>
            </a:r>
            <a:r>
              <a:rPr lang="en-GB" dirty="0"/>
              <a:t> </a:t>
            </a:r>
            <a:r>
              <a:rPr lang="en-GB" dirty="0" err="1"/>
              <a:t>zdarzen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5615940" y="579839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55380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02694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Rekord</a:t>
            </a:r>
            <a:endParaRPr lang="en-GB" sz="4400" dirty="0"/>
          </a:p>
          <a:p>
            <a:pPr algn="ctr"/>
            <a:r>
              <a:rPr lang="en-GB" sz="4400" dirty="0" err="1"/>
              <a:t>fantomowy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422">
            <a:off x="2979593" y="2585258"/>
            <a:ext cx="57340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6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7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Weryfikacja</a:t>
            </a:r>
            <a:r>
              <a:rPr lang="en-GB" sz="4400" dirty="0"/>
              <a:t> </a:t>
            </a:r>
            <a:r>
              <a:rPr lang="en-GB" sz="4400" dirty="0" err="1"/>
              <a:t>logika</a:t>
            </a:r>
            <a:r>
              <a:rPr lang="en-GB" sz="4400" dirty="0"/>
              <a:t> </a:t>
            </a:r>
            <a:r>
              <a:rPr lang="en-GB" sz="4400" dirty="0" err="1"/>
              <a:t>biznesowa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15332" y="3654382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994337" y="3771900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14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Zapisywanie</a:t>
            </a:r>
            <a:r>
              <a:rPr lang="en-GB" sz="4400" dirty="0"/>
              <a:t> </a:t>
            </a:r>
          </a:p>
          <a:p>
            <a:pPr algn="ctr"/>
            <a:r>
              <a:rPr lang="en-GB" sz="4400" dirty="0"/>
              <a:t>Id </a:t>
            </a:r>
            <a:r>
              <a:rPr lang="en-GB" sz="4400" dirty="0" err="1"/>
              <a:t>zdarzenia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2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Akcja</a:t>
            </a:r>
            <a:endParaRPr lang="en-GB" sz="3300" dirty="0"/>
          </a:p>
          <a:p>
            <a:pPr algn="ctr"/>
            <a:r>
              <a:rPr lang="en-GB" sz="3300" dirty="0" err="1"/>
              <a:t>korekcyjna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9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5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6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en-GB" dirty="0" err="1"/>
              <a:t>Wyszukiwanie</a:t>
            </a:r>
            <a:r>
              <a:rPr lang="en-GB" dirty="0"/>
              <a:t> </a:t>
            </a:r>
            <a:r>
              <a:rPr lang="en-GB" dirty="0" err="1"/>
              <a:t>wydarzen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GB" dirty="0" err="1"/>
              <a:t>Sprawdzanie</a:t>
            </a:r>
            <a:r>
              <a:rPr lang="en-GB" dirty="0"/>
              <a:t> </a:t>
            </a:r>
            <a:r>
              <a:rPr lang="en-GB" dirty="0" err="1"/>
              <a:t>dostępnoSci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Rejestracja</a:t>
            </a:r>
            <a:r>
              <a:rPr lang="en-GB" dirty="0"/>
              <a:t> </a:t>
            </a:r>
            <a:r>
              <a:rPr lang="en-GB" dirty="0" err="1"/>
              <a:t>goscia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niego</a:t>
            </a:r>
            <a:r>
              <a:rPr lang="en-GB" dirty="0"/>
              <a:t> </a:t>
            </a:r>
            <a:r>
              <a:rPr lang="en-GB" dirty="0" err="1"/>
              <a:t>samego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I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obsLugE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Wystawianie</a:t>
            </a:r>
            <a:r>
              <a:rPr lang="en-GB" dirty="0"/>
              <a:t> </a:t>
            </a:r>
            <a:r>
              <a:rPr lang="en-GB" dirty="0" err="1"/>
              <a:t>faktury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39655" y="25433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43788" y="37280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9655" y="32131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83389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63302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4193" y="4658526"/>
            <a:ext cx="171378" cy="1759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55656" y="4935736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0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2257" y="3217557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34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61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49" y="825898"/>
            <a:ext cx="6192113" cy="634453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732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7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56223" y="3514093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Akcja</a:t>
            </a:r>
            <a:endParaRPr lang="en-GB" sz="3300" dirty="0"/>
          </a:p>
          <a:p>
            <a:pPr algn="ctr"/>
            <a:r>
              <a:rPr lang="en-GB" sz="3300" dirty="0" err="1"/>
              <a:t>korekcyjna</a:t>
            </a:r>
            <a:endParaRPr lang="en-GB" sz="33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63945" y="4247115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6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4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063884" y="337043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Ponow</a:t>
            </a:r>
            <a:r>
              <a:rPr lang="en-GB" sz="3600" dirty="0"/>
              <a:t> </a:t>
            </a:r>
            <a:r>
              <a:rPr lang="en-GB" sz="3600" dirty="0" err="1"/>
              <a:t>zdarzenia</a:t>
            </a:r>
            <a:endParaRPr lang="en-GB" sz="36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Ponowienie</a:t>
            </a:r>
            <a:endParaRPr lang="en-GB" sz="3300" dirty="0"/>
          </a:p>
          <a:p>
            <a:pPr algn="ctr"/>
            <a:r>
              <a:rPr lang="en-GB" sz="3300" dirty="0" err="1"/>
              <a:t>zdarzen</a:t>
            </a:r>
            <a:endParaRPr lang="en-GB" sz="33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50217" y="383837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99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77" y="4097709"/>
            <a:ext cx="2915057" cy="131463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0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49" y="815141"/>
            <a:ext cx="8097380" cy="63445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25898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35424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21105" y="506119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Anuluj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5146" y="352674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76980" y="3638793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8630" y="5796349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9" y="828323"/>
            <a:ext cx="809738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9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7191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Monitoring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2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020"/>
            <a:ext cx="10515600" cy="4351338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GB" dirty="0" err="1"/>
              <a:t>Spodziewamy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duzego</a:t>
            </a:r>
            <a:r>
              <a:rPr lang="en-GB" dirty="0"/>
              <a:t> </a:t>
            </a:r>
            <a:r>
              <a:rPr lang="en-GB" dirty="0" err="1"/>
              <a:t>ruchu</a:t>
            </a:r>
            <a:r>
              <a:rPr lang="en-GB" dirty="0"/>
              <a:t> w “</a:t>
            </a:r>
            <a:r>
              <a:rPr lang="en-GB" dirty="0" err="1"/>
              <a:t>Peakach</a:t>
            </a:r>
            <a:r>
              <a:rPr lang="en-GB" dirty="0"/>
              <a:t>”</a:t>
            </a:r>
          </a:p>
          <a:p>
            <a:pPr marL="742950" indent="-742950">
              <a:buAutoNum type="arabicPeriod"/>
            </a:pPr>
            <a:r>
              <a:rPr lang="en-GB" dirty="0"/>
              <a:t>System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paSC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jest </a:t>
            </a:r>
            <a:r>
              <a:rPr lang="en-GB" dirty="0" err="1"/>
              <a:t>duZe</a:t>
            </a:r>
            <a:r>
              <a:rPr lang="en-GB" dirty="0"/>
              <a:t> I </a:t>
            </a:r>
            <a:r>
              <a:rPr lang="en-GB" dirty="0" err="1"/>
              <a:t>waZne</a:t>
            </a:r>
            <a:r>
              <a:rPr lang="en-GB" dirty="0"/>
              <a:t> </a:t>
            </a:r>
            <a:r>
              <a:rPr lang="en-GB" dirty="0" err="1"/>
              <a:t>wydarzenie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ROzne</a:t>
            </a:r>
            <a:r>
              <a:rPr lang="en-GB" dirty="0"/>
              <a:t> </a:t>
            </a:r>
            <a:r>
              <a:rPr lang="en-GB" dirty="0" err="1"/>
              <a:t>moduly</a:t>
            </a:r>
            <a:r>
              <a:rPr lang="en-GB" dirty="0"/>
              <a:t> </a:t>
            </a:r>
            <a:r>
              <a:rPr lang="en-GB" dirty="0" err="1"/>
              <a:t>systemu</a:t>
            </a:r>
            <a:r>
              <a:rPr lang="en-GB" dirty="0"/>
              <a:t> </a:t>
            </a:r>
            <a:r>
              <a:rPr lang="en-GB" dirty="0" err="1"/>
              <a:t>będA</a:t>
            </a:r>
            <a:r>
              <a:rPr lang="en-GB" dirty="0"/>
              <a:t> </a:t>
            </a:r>
            <a:r>
              <a:rPr lang="en-GB" dirty="0" err="1"/>
              <a:t>mialy</a:t>
            </a:r>
            <a:r>
              <a:rPr lang="en-GB" dirty="0"/>
              <a:t> </a:t>
            </a:r>
            <a:r>
              <a:rPr lang="en-GB" dirty="0" err="1"/>
              <a:t>rozne</a:t>
            </a:r>
            <a:r>
              <a:rPr lang="en-GB" dirty="0"/>
              <a:t> </a:t>
            </a:r>
            <a:r>
              <a:rPr lang="en-GB" dirty="0" err="1"/>
              <a:t>oblozenie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Sprzedaz</a:t>
            </a:r>
            <a:r>
              <a:rPr lang="en-GB" dirty="0"/>
              <a:t> w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miejscu</a:t>
            </a:r>
            <a:r>
              <a:rPr lang="en-GB" dirty="0"/>
              <a:t> system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powinna</a:t>
            </a:r>
            <a:r>
              <a:rPr lang="en-GB" dirty="0"/>
              <a:t> </a:t>
            </a:r>
            <a:r>
              <a:rPr lang="en-GB" dirty="0" err="1"/>
              <a:t>wplywaC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reszte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973982" y="24305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203002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6440" y="203001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630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0154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21682" y="267334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382" y="26677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34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087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031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2184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10742" y="38869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7838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9362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51962" y="414225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31536" y="441161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50998" y="4141882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49452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50976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58440" y="453725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73680" y="453725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34553" y="468327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74720" y="519994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89960" y="519993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21481" y="5898978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78520" y="56928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32522" y="619581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83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6856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5104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69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F9EC04-AF07-414E-B525-915A8D06E6E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1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663-9846-48D3-A043-9712E37A9E4C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3C1EC1B1-DD5F-4EBF-BA90-BAA1EE731220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50F557-F23C-456F-9BF7-4AFB8F5F6C3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26505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28A5D0-83BC-4C2E-8545-1D6F7B41931B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01173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az 7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A871E922-978A-401E-A289-572086E2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868">
            <a:off x="1259306" y="2009273"/>
            <a:ext cx="9039190" cy="4384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3361AA-B20B-42AC-8828-311E44D210F5}"/>
              </a:ext>
            </a:extLst>
          </p:cNvPr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1B7EC45-7BFB-4333-AA08-6B8DE808460A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53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Migracje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67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Migracje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75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Podsumowanie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- </a:t>
            </a:r>
            <a:r>
              <a:rPr lang="en-GB" dirty="0" err="1"/>
              <a:t>monolit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248" y="1318862"/>
            <a:ext cx="5880726" cy="60150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/>
              <a:t>Wszystkie</a:t>
            </a:r>
            <a:r>
              <a:rPr lang="en-GB" sz="3600" dirty="0"/>
              <a:t> </a:t>
            </a:r>
            <a:r>
              <a:rPr lang="en-GB" sz="3600" dirty="0" err="1"/>
              <a:t>requesty</a:t>
            </a:r>
            <a:r>
              <a:rPr lang="en-GB" sz="3600" dirty="0"/>
              <a:t> </a:t>
            </a:r>
            <a:r>
              <a:rPr lang="en-GB" sz="3600" dirty="0" err="1"/>
              <a:t>uzytkownikow</a:t>
            </a:r>
            <a:r>
              <a:rPr lang="en-GB" sz="3600" dirty="0"/>
              <a:t> </a:t>
            </a:r>
            <a:r>
              <a:rPr lang="en-GB" sz="3600" dirty="0" err="1"/>
              <a:t>ida</a:t>
            </a:r>
            <a:r>
              <a:rPr lang="en-GB" sz="3600" dirty="0"/>
              <a:t> do </a:t>
            </a:r>
            <a:r>
              <a:rPr lang="en-GB" sz="3600" dirty="0" err="1"/>
              <a:t>jednego</a:t>
            </a:r>
            <a:r>
              <a:rPr lang="en-GB" sz="3600" dirty="0"/>
              <a:t> </a:t>
            </a:r>
            <a:r>
              <a:rPr lang="en-GB" sz="3600" dirty="0" err="1"/>
              <a:t>serwera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36775" y="524837"/>
            <a:ext cx="150474" cy="18263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02480" y="6156013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17720" y="615601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25896" y="656045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75276" y="6067525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60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pojsc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55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pojsc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14081" y="3034812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0" dirty="0"/>
              <a:t>WSZYSTKO!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4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/>
              <a:t>Zdarzenia</a:t>
            </a:r>
            <a:r>
              <a:rPr lang="en-GB" sz="6600" dirty="0"/>
              <a:t> </a:t>
            </a:r>
            <a:r>
              <a:rPr lang="en-GB" sz="6600" dirty="0" err="1"/>
              <a:t>pomagaja</a:t>
            </a:r>
            <a:br>
              <a:rPr lang="en-GB" sz="6600" dirty="0"/>
            </a:br>
            <a:r>
              <a:rPr lang="en-GB" sz="6600" dirty="0" err="1"/>
              <a:t>Zarzadzac</a:t>
            </a:r>
            <a:r>
              <a:rPr lang="en-GB" sz="6600" dirty="0"/>
              <a:t> </a:t>
            </a:r>
            <a:r>
              <a:rPr lang="en-GB" sz="6600" dirty="0" err="1"/>
              <a:t>bledami</a:t>
            </a:r>
            <a:br>
              <a:rPr lang="en-GB" sz="6600" dirty="0"/>
            </a:br>
            <a:r>
              <a:rPr lang="en-GB" sz="6600" dirty="0" err="1"/>
              <a:t>zamiast</a:t>
            </a:r>
            <a:r>
              <a:rPr lang="en-GB" sz="6600" dirty="0"/>
              <a:t> </a:t>
            </a:r>
            <a:r>
              <a:rPr lang="en-GB" sz="6600" dirty="0" err="1"/>
              <a:t>ich</a:t>
            </a:r>
            <a:r>
              <a:rPr lang="en-GB" sz="6600" dirty="0"/>
              <a:t> </a:t>
            </a:r>
            <a:r>
              <a:rPr lang="en-GB" sz="6600" dirty="0" err="1"/>
              <a:t>unikac</a:t>
            </a:r>
            <a:endParaRPr lang="en-GB" sz="6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70137" y="4580103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269548" y="262808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49785" y="3169731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29663" y="2708628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70471" y="364272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6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Kiedy</a:t>
            </a:r>
            <a:r>
              <a:rPr lang="en-GB" dirty="0"/>
              <a:t> jest </a:t>
            </a:r>
            <a:r>
              <a:rPr lang="en-GB" dirty="0" err="1"/>
              <a:t>teraz</a:t>
            </a:r>
            <a:r>
              <a:rPr lang="en-GB" dirty="0"/>
              <a:t>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/>
              <a:t>Informacja</a:t>
            </a:r>
            <a:r>
              <a:rPr lang="en-GB" sz="6600" dirty="0"/>
              <a:t> ma </a:t>
            </a:r>
            <a:r>
              <a:rPr lang="en-GB" sz="6600" dirty="0" err="1"/>
              <a:t>opoznienie</a:t>
            </a:r>
            <a:br>
              <a:rPr lang="en-GB" sz="6600" dirty="0"/>
            </a:br>
            <a:r>
              <a:rPr lang="en-GB" sz="6600" dirty="0" err="1"/>
              <a:t>Nie</a:t>
            </a:r>
            <a:r>
              <a:rPr lang="en-GB" sz="6600" dirty="0"/>
              <a:t> ma </a:t>
            </a:r>
            <a:r>
              <a:rPr lang="en-GB" sz="6600" dirty="0" err="1"/>
              <a:t>teraz</a:t>
            </a:r>
            <a:br>
              <a:rPr lang="en-GB" sz="6600" dirty="0"/>
            </a:br>
            <a:br>
              <a:rPr lang="en-GB" sz="6600" dirty="0"/>
            </a:br>
            <a:r>
              <a:rPr lang="en-GB" sz="4400" dirty="0" err="1"/>
              <a:t>Informacja</a:t>
            </a:r>
            <a:r>
              <a:rPr lang="en-GB" sz="4400" dirty="0"/>
              <a:t> </a:t>
            </a:r>
            <a:r>
              <a:rPr lang="en-GB" sz="4400" dirty="0" err="1"/>
              <a:t>zawsze</a:t>
            </a:r>
            <a:br>
              <a:rPr lang="en-GB" sz="4400" dirty="0"/>
            </a:br>
            <a:r>
              <a:rPr lang="en-GB" sz="4400" dirty="0" err="1"/>
              <a:t>Dotyczy</a:t>
            </a:r>
            <a:r>
              <a:rPr lang="en-GB" sz="4400" dirty="0"/>
              <a:t> </a:t>
            </a:r>
            <a:r>
              <a:rPr lang="en-GB" sz="4400" dirty="0" err="1"/>
              <a:t>przeszlosci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38950" y="2111825"/>
            <a:ext cx="3524250" cy="694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209731" y="296805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54511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8326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78385" y="484652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69881" y="4551248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Pomaga</a:t>
            </a:r>
            <a:r>
              <a:rPr lang="en-GB" dirty="0"/>
              <a:t> w:</a:t>
            </a:r>
          </a:p>
          <a:p>
            <a:r>
              <a:rPr lang="en-GB" dirty="0" err="1"/>
              <a:t>przewidywalnosci</a:t>
            </a:r>
            <a:endParaRPr lang="en-GB" dirty="0"/>
          </a:p>
          <a:p>
            <a:r>
              <a:rPr lang="en-GB" dirty="0" err="1"/>
              <a:t>szybszym</a:t>
            </a:r>
            <a:r>
              <a:rPr lang="en-GB" dirty="0"/>
              <a:t> </a:t>
            </a:r>
            <a:r>
              <a:rPr lang="en-GB" dirty="0" err="1"/>
              <a:t>zmierzaniu</a:t>
            </a:r>
            <a:r>
              <a:rPr lang="en-GB" dirty="0"/>
              <a:t> Do </a:t>
            </a:r>
            <a:r>
              <a:rPr lang="en-GB" dirty="0" err="1"/>
              <a:t>zywotnych</a:t>
            </a:r>
            <a:r>
              <a:rPr lang="en-GB" dirty="0"/>
              <a:t> I </a:t>
            </a:r>
            <a:r>
              <a:rPr lang="en-GB" dirty="0" err="1"/>
              <a:t>skalowalnych</a:t>
            </a:r>
            <a:r>
              <a:rPr lang="en-GB" dirty="0"/>
              <a:t> </a:t>
            </a:r>
            <a:r>
              <a:rPr lang="en-GB" dirty="0" err="1"/>
              <a:t>architektur</a:t>
            </a:r>
            <a:endParaRPr lang="en-GB" dirty="0"/>
          </a:p>
          <a:p>
            <a:r>
              <a:rPr lang="en-GB" dirty="0" err="1"/>
              <a:t>Budowaniu</a:t>
            </a:r>
            <a:r>
              <a:rPr lang="en-GB" dirty="0"/>
              <a:t> </a:t>
            </a:r>
            <a:r>
              <a:rPr lang="en-GB" dirty="0" err="1"/>
              <a:t>autonomicznych</a:t>
            </a:r>
            <a:r>
              <a:rPr lang="en-GB" dirty="0"/>
              <a:t> </a:t>
            </a:r>
            <a:r>
              <a:rPr lang="en-GB" dirty="0" err="1"/>
              <a:t>serwisow</a:t>
            </a:r>
            <a:endParaRPr lang="en-GB" dirty="0"/>
          </a:p>
          <a:p>
            <a:r>
              <a:rPr lang="en-GB" dirty="0" err="1"/>
              <a:t>Byciu</a:t>
            </a:r>
            <a:r>
              <a:rPr lang="en-GB" dirty="0"/>
              <a:t> </a:t>
            </a:r>
            <a:r>
              <a:rPr lang="en-GB" dirty="0" err="1"/>
              <a:t>odpornym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bledy</a:t>
            </a:r>
            <a:endParaRPr lang="en-GB" dirty="0"/>
          </a:p>
          <a:p>
            <a:r>
              <a:rPr lang="en-GB" dirty="0" err="1"/>
              <a:t>ZBalansowaniu</a:t>
            </a:r>
            <a:r>
              <a:rPr lang="en-GB" dirty="0"/>
              <a:t> </a:t>
            </a:r>
            <a:r>
              <a:rPr lang="en-GB" dirty="0" err="1"/>
              <a:t>Pewnosci</a:t>
            </a:r>
            <a:r>
              <a:rPr lang="en-GB" dirty="0"/>
              <a:t> I </a:t>
            </a:r>
            <a:r>
              <a:rPr lang="en-GB"/>
              <a:t>niepewnosci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456395" y="3501363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5877" y="4049081"/>
            <a:ext cx="2258008" cy="354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75228" y="5239352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27799" y="4678057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54967" y="2898525"/>
            <a:ext cx="3652935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347612" y="5938564"/>
            <a:ext cx="1969070" cy="1347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33754" y="5890879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5546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9168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5952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9127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30565" y="41227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09565" y="4974233"/>
            <a:ext cx="146685" cy="14066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83885" y="5348641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60986" y="5344925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635365" y="44275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52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559" y="1753963"/>
            <a:ext cx="5358135" cy="5104037"/>
          </a:xfrm>
          <a:prstGeom prst="rect">
            <a:avLst/>
          </a:prstGeo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Wybor</a:t>
            </a:r>
            <a:r>
              <a:rPr lang="en-GB" dirty="0"/>
              <a:t> </a:t>
            </a:r>
            <a:r>
              <a:rPr lang="en-GB" dirty="0" err="1"/>
              <a:t>nalezy</a:t>
            </a:r>
            <a:r>
              <a:rPr lang="en-GB" dirty="0"/>
              <a:t> do </a:t>
            </a:r>
            <a:r>
              <a:rPr lang="en-GB" dirty="0" err="1"/>
              <a:t>Ciebie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00" y="59237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6153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8566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5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3728185" y="182471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5C311AD-CEBB-42B9-A5BB-AC4121067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88" y="4349001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6067300-68F5-4CA0-BD45-4F598C66B0DA}"/>
              </a:ext>
            </a:extLst>
          </p:cNvPr>
          <p:cNvSpPr txBox="1">
            <a:spLocks/>
          </p:cNvSpPr>
          <p:nvPr/>
        </p:nvSpPr>
        <p:spPr>
          <a:xfrm>
            <a:off x="368384" y="5523123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 err="1"/>
              <a:t>Oskar_at_net</a:t>
            </a:r>
            <a:endParaRPr lang="en-GB" sz="3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16B88E3-63E2-4F8D-8C55-F0E3325AE634}"/>
              </a:ext>
            </a:extLst>
          </p:cNvPr>
          <p:cNvSpPr txBox="1">
            <a:spLocks/>
          </p:cNvSpPr>
          <p:nvPr/>
        </p:nvSpPr>
        <p:spPr>
          <a:xfrm>
            <a:off x="7574804" y="2945234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3200" dirty="0"/>
              <a:t>contact@oskar-Dudycz.pl</a:t>
            </a:r>
            <a:endParaRPr lang="en-GB" sz="3200" dirty="0"/>
          </a:p>
        </p:txBody>
      </p:sp>
      <p:pic>
        <p:nvPicPr>
          <p:cNvPr id="13" name="Obraz 12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389E8AC4-7944-455E-8974-FD6452EEF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9455099" y="2314456"/>
            <a:ext cx="612059" cy="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- </a:t>
            </a:r>
            <a:r>
              <a:rPr lang="en-GB" dirty="0" err="1"/>
              <a:t>monolit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3" y="1283706"/>
            <a:ext cx="6022947" cy="6160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/>
              <a:t>Jesli</a:t>
            </a:r>
            <a:r>
              <a:rPr lang="en-GB" sz="3600" dirty="0"/>
              <a:t> </a:t>
            </a:r>
            <a:r>
              <a:rPr lang="en-GB" sz="3600" dirty="0" err="1"/>
              <a:t>serwer</a:t>
            </a:r>
            <a:r>
              <a:rPr lang="en-GB" sz="3600" dirty="0"/>
              <a:t> jest </a:t>
            </a:r>
            <a:r>
              <a:rPr lang="en-GB" sz="3600" dirty="0" err="1"/>
              <a:t>niedostepny</a:t>
            </a:r>
            <a:r>
              <a:rPr lang="en-GB" sz="3600" dirty="0"/>
              <a:t> – </a:t>
            </a:r>
            <a:r>
              <a:rPr lang="en-GB" sz="3600" dirty="0" err="1"/>
              <a:t>zaden</a:t>
            </a:r>
            <a:r>
              <a:rPr lang="en-GB" sz="3600" dirty="0"/>
              <a:t> Request </a:t>
            </a:r>
            <a:r>
              <a:rPr lang="en-GB" sz="3600" dirty="0" err="1"/>
              <a:t>nie</a:t>
            </a:r>
            <a:r>
              <a:rPr lang="en-GB" sz="3600" dirty="0"/>
              <a:t> </a:t>
            </a:r>
            <a:r>
              <a:rPr lang="en-GB" sz="3600" dirty="0" err="1"/>
              <a:t>zostanie</a:t>
            </a:r>
            <a:r>
              <a:rPr lang="en-GB" sz="3600" dirty="0"/>
              <a:t> </a:t>
            </a:r>
            <a:r>
              <a:rPr lang="en-GB" sz="3600" dirty="0" err="1"/>
              <a:t>przetworzony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63596" y="63745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7820" y="603617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33060" y="603617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Dzielimy</a:t>
            </a:r>
            <a:r>
              <a:rPr lang="en-GB" sz="3600" dirty="0"/>
              <a:t> </a:t>
            </a:r>
            <a:r>
              <a:rPr lang="en-GB" sz="3600" dirty="0" err="1"/>
              <a:t>nasz</a:t>
            </a:r>
            <a:r>
              <a:rPr lang="en-GB" sz="3600" dirty="0"/>
              <a:t> </a:t>
            </a:r>
            <a:r>
              <a:rPr lang="en-GB" sz="3600" dirty="0" err="1"/>
              <a:t>monolit</a:t>
            </a:r>
            <a:r>
              <a:rPr lang="en-GB" sz="3600" dirty="0"/>
              <a:t> </a:t>
            </a:r>
            <a:r>
              <a:rPr lang="en-GB" sz="3600" dirty="0" err="1"/>
              <a:t>na</a:t>
            </a:r>
            <a:r>
              <a:rPr lang="en-GB" sz="3600" dirty="0"/>
              <a:t> </a:t>
            </a:r>
            <a:r>
              <a:rPr lang="en-GB" sz="3600" dirty="0" err="1"/>
              <a:t>niezalezne</a:t>
            </a:r>
            <a:r>
              <a:rPr lang="en-GB" sz="3600" dirty="0"/>
              <a:t> </a:t>
            </a:r>
            <a:r>
              <a:rPr lang="en-GB" sz="3600" dirty="0" err="1"/>
              <a:t>serwisy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1" y="1318862"/>
            <a:ext cx="5770876" cy="59026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06740" y="616768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9221</TotalTime>
  <Words>3018</Words>
  <Application>Microsoft Office PowerPoint</Application>
  <PresentationFormat>Panoramiczny</PresentationFormat>
  <Paragraphs>796</Paragraphs>
  <Slides>78</Slides>
  <Notes>78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78</vt:i4>
      </vt:variant>
    </vt:vector>
  </HeadingPairs>
  <TitlesOfParts>
    <vt:vector size="82" baseType="lpstr">
      <vt:lpstr>Dominique</vt:lpstr>
      <vt:lpstr>Calibri</vt:lpstr>
      <vt:lpstr>Arial</vt:lpstr>
      <vt:lpstr>Office Theme</vt:lpstr>
      <vt:lpstr>Blaski I Cienie Event-Driven Design</vt:lpstr>
      <vt:lpstr>Kilka slow o mnie</vt:lpstr>
      <vt:lpstr>Prezentacja programu PowerPoint</vt:lpstr>
      <vt:lpstr>Opis problemu/sytuacji</vt:lpstr>
      <vt:lpstr>Opis problemu/sytuacji</vt:lpstr>
      <vt:lpstr>Opis problemu/sytuacji</vt:lpstr>
      <vt:lpstr>Klasyczne podejscie - monolit</vt:lpstr>
      <vt:lpstr>Klasyczne podejscie - monolit</vt:lpstr>
      <vt:lpstr>Mikroserwisy</vt:lpstr>
      <vt:lpstr>Mikroserwisy</vt:lpstr>
      <vt:lpstr>Mikroserwisy</vt:lpstr>
      <vt:lpstr>Mikroserwisy</vt:lpstr>
      <vt:lpstr>Mikroserwisy</vt:lpstr>
      <vt:lpstr>Mikroserwisy</vt:lpstr>
      <vt:lpstr>Mikroserwisy</vt:lpstr>
      <vt:lpstr>Event-Driven Design - Poczatki</vt:lpstr>
      <vt:lpstr>Event-Driven Design - Poczatki</vt:lpstr>
      <vt:lpstr>Streaming system</vt:lpstr>
      <vt:lpstr>Streaming system</vt:lpstr>
      <vt:lpstr>Streaming system</vt:lpstr>
      <vt:lpstr>Streaming system</vt:lpstr>
      <vt:lpstr>Streaming system</vt:lpstr>
      <vt:lpstr>Event-driven services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Causal Consistency</vt:lpstr>
      <vt:lpstr>Causal Consistency</vt:lpstr>
      <vt:lpstr>Causal Consistency</vt:lpstr>
      <vt:lpstr>Streaming system</vt:lpstr>
      <vt:lpstr>Streaming system</vt:lpstr>
      <vt:lpstr>Causal Consistency</vt:lpstr>
      <vt:lpstr>Causal Consistency</vt:lpstr>
      <vt:lpstr>Causal Consistency</vt:lpstr>
      <vt:lpstr>Kolejnosc zdarzen</vt:lpstr>
      <vt:lpstr>Causal Consistency</vt:lpstr>
      <vt:lpstr>Idempotency</vt:lpstr>
      <vt:lpstr>Idempotency</vt:lpstr>
      <vt:lpstr>Idempotency</vt:lpstr>
      <vt:lpstr>Idempotency</vt:lpstr>
      <vt:lpstr>Idempotency</vt:lpstr>
      <vt:lpstr>Idempotency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Migracje danych</vt:lpstr>
      <vt:lpstr>Migracje danych</vt:lpstr>
      <vt:lpstr>Podsumowanie</vt:lpstr>
      <vt:lpstr>Co moze pojsc nie tak?</vt:lpstr>
      <vt:lpstr>Co moze pojsc nie tak?</vt:lpstr>
      <vt:lpstr>Zdarzenia pomagaja Zarzadzac bledami zamiast ich unikac</vt:lpstr>
      <vt:lpstr>Kiedy jest teraz?</vt:lpstr>
      <vt:lpstr>Informacja ma opoznienie Nie ma teraz  Informacja zawsze Dotyczy przeszlosci</vt:lpstr>
      <vt:lpstr>Prezentacja programu PowerPoint</vt:lpstr>
      <vt:lpstr>EVENT-Driven design</vt:lpstr>
      <vt:lpstr>Wybor nalezy do Ciebie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217</cp:revision>
  <cp:lastPrinted>2019-05-08T12:52:32Z</cp:lastPrinted>
  <dcterms:created xsi:type="dcterms:W3CDTF">2019-05-07T16:08:34Z</dcterms:created>
  <dcterms:modified xsi:type="dcterms:W3CDTF">2020-09-16T12:49:51Z</dcterms:modified>
</cp:coreProperties>
</file>